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261" r:id="rId4"/>
    <p:sldId id="278" r:id="rId5"/>
    <p:sldId id="309" r:id="rId6"/>
    <p:sldId id="280" r:id="rId7"/>
    <p:sldId id="281" r:id="rId8"/>
    <p:sldId id="282" r:id="rId9"/>
    <p:sldId id="288" r:id="rId10"/>
    <p:sldId id="289" r:id="rId11"/>
    <p:sldId id="287" r:id="rId12"/>
    <p:sldId id="285" r:id="rId13"/>
    <p:sldId id="295" r:id="rId14"/>
    <p:sldId id="274" r:id="rId15"/>
    <p:sldId id="290" r:id="rId16"/>
    <p:sldId id="284" r:id="rId17"/>
    <p:sldId id="296" r:id="rId18"/>
    <p:sldId id="286" r:id="rId19"/>
    <p:sldId id="293" r:id="rId20"/>
    <p:sldId id="302" r:id="rId21"/>
    <p:sldId id="292" r:id="rId22"/>
    <p:sldId id="297" r:id="rId23"/>
    <p:sldId id="298" r:id="rId24"/>
    <p:sldId id="299" r:id="rId25"/>
    <p:sldId id="300" r:id="rId26"/>
    <p:sldId id="301" r:id="rId27"/>
    <p:sldId id="283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4656"/>
  </p:normalViewPr>
  <p:slideViewPr>
    <p:cSldViewPr>
      <p:cViewPr varScale="1">
        <p:scale>
          <a:sx n="87" d="100"/>
          <a:sy n="87" d="100"/>
        </p:scale>
        <p:origin x="96" y="63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Analyze the flow and selected demographic profiles of immigration to the US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Approach:</a:t>
            </a:r>
          </a:p>
          <a:p>
            <a:pPr marL="0" indent="0">
              <a:buNone/>
            </a:pPr>
            <a:r>
              <a:rPr lang="en-US" dirty="0"/>
              <a:t>Interactive visualizations: Bubble Map, Bar Charts and Pie Charts</a:t>
            </a:r>
          </a:p>
          <a:p>
            <a:r>
              <a:rPr lang="en-US" u="sng" dirty="0"/>
              <a:t>Tools and techniques: </a:t>
            </a:r>
            <a:r>
              <a:rPr lang="en-US" dirty="0" err="1"/>
              <a:t>Javascript</a:t>
            </a:r>
            <a:r>
              <a:rPr lang="en-US" dirty="0"/>
              <a:t>, Flask Alchemy, </a:t>
            </a:r>
            <a:r>
              <a:rPr lang="en-US" dirty="0" err="1"/>
              <a:t>PostgreS</a:t>
            </a:r>
            <a:r>
              <a:rPr lang="en-US" dirty="0"/>
              <a:t>, D3, Leaflet</a:t>
            </a:r>
          </a:p>
          <a:p>
            <a:pPr marL="45720" indent="0">
              <a:buNone/>
            </a:pPr>
            <a:endParaRPr lang="en-US" u="sng" dirty="0"/>
          </a:p>
          <a:p>
            <a:pPr marL="45720" indent="0">
              <a:buNone/>
            </a:pPr>
            <a:r>
              <a:rPr lang="en-US" u="sng" dirty="0"/>
              <a:t>Future project</a:t>
            </a:r>
          </a:p>
          <a:p>
            <a:r>
              <a:rPr lang="en-US" dirty="0"/>
              <a:t>Add heat map to bubble chart</a:t>
            </a:r>
          </a:p>
          <a:p>
            <a:r>
              <a:rPr lang="en-US" dirty="0"/>
              <a:t>Beautify the website</a:t>
            </a:r>
          </a:p>
          <a:p>
            <a:r>
              <a:rPr lang="en-US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Bar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pPr lvl="0"/>
            <a:r>
              <a:rPr lang="en-US" dirty="0"/>
              <a:t>Pie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r>
              <a:rPr lang="en-US" dirty="0"/>
              <a:t>Bubble Map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 Bubble Map : Flow</a:t>
            </a:r>
          </a:p>
          <a:p>
            <a:endParaRPr lang="en-GB" dirty="0"/>
          </a:p>
          <a:p>
            <a:r>
              <a:rPr lang="en-GB" dirty="0"/>
              <a:t>Interactive Bar Charts: Demographic Profiles of Immigrations</a:t>
            </a:r>
          </a:p>
          <a:p>
            <a:endParaRPr lang="en-GB" dirty="0"/>
          </a:p>
          <a:p>
            <a:r>
              <a:rPr lang="en-GB" dirty="0"/>
              <a:t>Interactive Pie Charts: Diversity of nationality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4958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404</TotalTime>
  <Words>856</Words>
  <Application>Microsoft Office PowerPoint</Application>
  <PresentationFormat>Custom</PresentationFormat>
  <Paragraphs>162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Book Antiqua</vt:lpstr>
      <vt:lpstr>Calibri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Scott Leslie</cp:lastModifiedBy>
  <cp:revision>23</cp:revision>
  <dcterms:created xsi:type="dcterms:W3CDTF">2020-10-16T01:55:11Z</dcterms:created>
  <dcterms:modified xsi:type="dcterms:W3CDTF">2020-10-17T14:18:41Z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